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93"/>
    <a:srgbClr val="209DBC"/>
    <a:srgbClr val="372655"/>
    <a:srgbClr val="DDE9ED"/>
    <a:srgbClr val="3D88A8"/>
    <a:srgbClr val="6D5B97"/>
    <a:srgbClr val="102268"/>
    <a:srgbClr val="096BA3"/>
    <a:srgbClr val="0F9EFB"/>
    <a:srgbClr val="38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46" autoAdjust="0"/>
    <p:restoredTop sz="83281" autoAdjust="0"/>
  </p:normalViewPr>
  <p:slideViewPr>
    <p:cSldViewPr snapToGrid="0" snapToObjects="1" showGuides="1">
      <p:cViewPr varScale="1">
        <p:scale>
          <a:sx n="85" d="100"/>
          <a:sy n="85" d="100"/>
        </p:scale>
        <p:origin x="2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8176</TotalTime>
  <Words>1483</Words>
  <Application>Microsoft Macintosh PowerPoint</Application>
  <PresentationFormat>On-screen Show (4:3)</PresentationFormat>
  <Paragraphs>56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10.1. Many broad-scale climate-related ecological and human impacts are occurring in US marine areas.</vt:lpstr>
      <vt:lpstr>Figure 10.2. The West Coast has experienced unprecedented warm ocean temperatures and environmental disruptions from marine heatwaves. </vt:lpstr>
      <vt:lpstr>Figure 10.3. Communities throughout coastal America rely on ocean-related industries for major shares of their local economies.</vt:lpstr>
      <vt:lpstr>Figure 10.4. Adaptation can occur at many organizational scales—from individuals to governance systems.</vt:lpstr>
      <vt:lpstr>Figure 10.5. Future ocean conditions and activities will depend on emissions levels and mitigation strategies.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Natalie</dc:creator>
  <cp:lastModifiedBy>Lustig, Allyza</cp:lastModifiedBy>
  <cp:revision>106</cp:revision>
  <dcterms:created xsi:type="dcterms:W3CDTF">2018-11-06T19:06:29Z</dcterms:created>
  <dcterms:modified xsi:type="dcterms:W3CDTF">2023-10-20T19:12:34Z</dcterms:modified>
</cp:coreProperties>
</file>