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393"/>
    <a:srgbClr val="209DBC"/>
    <a:srgbClr val="372655"/>
    <a:srgbClr val="DDE9ED"/>
    <a:srgbClr val="3D88A8"/>
    <a:srgbClr val="6D5B97"/>
    <a:srgbClr val="102268"/>
    <a:srgbClr val="096BA3"/>
    <a:srgbClr val="0F9EFB"/>
    <a:srgbClr val="38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46" autoAdjust="0"/>
    <p:restoredTop sz="85016" autoAdjust="0"/>
  </p:normalViewPr>
  <p:slideViewPr>
    <p:cSldViewPr snapToGrid="0" snapToObjects="1" showGuides="1">
      <p:cViewPr varScale="1">
        <p:scale>
          <a:sx n="87" d="100"/>
          <a:sy n="87" d="100"/>
        </p:scale>
        <p:origin x="27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8132</TotalTime>
  <Words>1419</Words>
  <Application>Microsoft Macintosh PowerPoint</Application>
  <PresentationFormat>On-screen Show (4:3)</PresentationFormat>
  <Paragraphs>80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13.1. Transportation remains the largest source of emissions in the US, with cars and light-duty trucks as the largest contributors. </vt:lpstr>
      <vt:lpstr>Figure 13.2. A shifting transportation landscape, and how we respond to it, will determine future climate outcomes.</vt:lpstr>
      <vt:lpstr>Figure 13.3. Improving transportation resilience requires an iterative approach. </vt:lpstr>
      <vt:lpstr>Figure 13.4. Decarbonizing transportation could save money and improve air quality, social equity, and the health of people and ecosystems.</vt:lpstr>
      <vt:lpstr>Figure 13.5. Reducing emissions involves trade-offs that have implications for reliability, equity, and environmental quality.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Natalie</dc:creator>
  <cp:lastModifiedBy>Lustig, Allyza</cp:lastModifiedBy>
  <cp:revision>106</cp:revision>
  <dcterms:created xsi:type="dcterms:W3CDTF">2018-11-06T19:06:29Z</dcterms:created>
  <dcterms:modified xsi:type="dcterms:W3CDTF">2023-10-20T19:13:24Z</dcterms:modified>
</cp:coreProperties>
</file>