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393"/>
    <a:srgbClr val="209DBC"/>
    <a:srgbClr val="372655"/>
    <a:srgbClr val="DDE9ED"/>
    <a:srgbClr val="3D88A8"/>
    <a:srgbClr val="6D5B97"/>
    <a:srgbClr val="102268"/>
    <a:srgbClr val="096BA3"/>
    <a:srgbClr val="0F9EFB"/>
    <a:srgbClr val="385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96" autoAdjust="0"/>
    <p:restoredTop sz="83256" autoAdjust="0"/>
  </p:normalViewPr>
  <p:slideViewPr>
    <p:cSldViewPr snapToGrid="0" snapToObjects="1" showGuides="1">
      <p:cViewPr varScale="1">
        <p:scale>
          <a:sx n="125" d="100"/>
          <a:sy n="125" d="100"/>
        </p:scale>
        <p:origin x="22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5228</TotalTime>
  <Words>1587</Words>
  <Application>Microsoft Macintosh PowerPoint</Application>
  <PresentationFormat>On-screen Show (4:3)</PresentationFormat>
  <Paragraphs>78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15.1. Heat does not impact all communities equally. </vt:lpstr>
      <vt:lpstr>Figure 15.2. Some climate-sensitive infectious diseases are expected to see expanded geographic range and extended seasonality. </vt:lpstr>
      <vt:lpstr>Figure 15.3. Out of 1,000 children and young people surveyed in the US, a majority expressed worry about climate change impacts to people and the planet. </vt:lpstr>
      <vt:lpstr>Figure 15.4. The number of climate hazards a person born in North America will experience during their lifetime depends on how much Earth warms above preindustrial levels. </vt:lpstr>
      <vt:lpstr>Figure 15.5. Some highly vulnerable areas also have high economic losses from climate hazards. </vt:lpstr>
      <vt:lpstr>Figure 15.6. Louisiana Tribal leaders are upholding sovereignty and self-determination in their climate adaptation actions following hurricane damage.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Bennett, Natalie</dc:creator>
  <cp:lastModifiedBy>Ciara Lemery</cp:lastModifiedBy>
  <cp:revision>101</cp:revision>
  <dcterms:created xsi:type="dcterms:W3CDTF">2018-11-06T19:06:29Z</dcterms:created>
  <dcterms:modified xsi:type="dcterms:W3CDTF">2023-11-03T17:21:30Z</dcterms:modified>
</cp:coreProperties>
</file>