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393"/>
    <a:srgbClr val="209DBC"/>
    <a:srgbClr val="372655"/>
    <a:srgbClr val="DDE9ED"/>
    <a:srgbClr val="3D88A8"/>
    <a:srgbClr val="6D5B97"/>
    <a:srgbClr val="102268"/>
    <a:srgbClr val="096BA3"/>
    <a:srgbClr val="0F9EFB"/>
    <a:srgbClr val="385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46" autoAdjust="0"/>
    <p:restoredTop sz="83203" autoAdjust="0"/>
  </p:normalViewPr>
  <p:slideViewPr>
    <p:cSldViewPr snapToGrid="0" snapToObjects="1" showGuides="1">
      <p:cViewPr varScale="1">
        <p:scale>
          <a:sx n="91" d="100"/>
          <a:sy n="91" d="100"/>
        </p:scale>
        <p:origin x="27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8211</TotalTime>
  <Words>1660</Words>
  <Application>Microsoft Macintosh PowerPoint</Application>
  <PresentationFormat>On-screen Show (4:3)</PresentationFormat>
  <Paragraphs>69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16.1. Homelands of Indigenous Peoples are located throughout the US and its territories. </vt:lpstr>
      <vt:lpstr>Figure 16.2. Federally Recognized Tribal Lands are often near federal lands, where Indigenous Peoples may have consultation, treaty, or comanagement rights.</vt:lpstr>
      <vt:lpstr>Figure 16.3. Indigenous holistic worldviews offer diverse and complex expressions of climate change.</vt:lpstr>
      <vt:lpstr>Figure 16.4. The breadth of project type and funding amounts have increased for federally funded renewable energy projects.</vt:lpstr>
      <vt:lpstr>Figure 16.5. Some tribal lands are vulnerable to floods, wildfire, and drought. </vt:lpstr>
      <vt:lpstr>Figure 16.6. Actions on climate change taken by the Hopi people engage science, tradition, and education.</vt:lpstr>
      <vt:lpstr>Figure 16.7. The Tsha’ Thoñswatha’ firehouse and community hall in the Onondaga Nation relies on renewable energy and meets a net-zero standard of energy use. </vt:lpstr>
      <vt:lpstr>Figure 16.8. At the College of Menominee Nation, Indigenous Knowledge guides climate change response.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Bennett, Natalie</dc:creator>
  <cp:lastModifiedBy>Alexa Jay</cp:lastModifiedBy>
  <cp:revision>107</cp:revision>
  <dcterms:created xsi:type="dcterms:W3CDTF">2018-11-06T19:06:29Z</dcterms:created>
  <dcterms:modified xsi:type="dcterms:W3CDTF">2023-10-17T19:43:10Z</dcterms:modified>
</cp:coreProperties>
</file>