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393"/>
    <a:srgbClr val="209DBC"/>
    <a:srgbClr val="372655"/>
    <a:srgbClr val="DDE9ED"/>
    <a:srgbClr val="3D88A8"/>
    <a:srgbClr val="6D5B97"/>
    <a:srgbClr val="102268"/>
    <a:srgbClr val="096BA3"/>
    <a:srgbClr val="0F9EFB"/>
    <a:srgbClr val="385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46" autoAdjust="0"/>
    <p:restoredTop sz="87031" autoAdjust="0"/>
  </p:normalViewPr>
  <p:slideViewPr>
    <p:cSldViewPr snapToGrid="0" snapToObjects="1" showGuides="1">
      <p:cViewPr varScale="1">
        <p:scale>
          <a:sx n="95" d="100"/>
          <a:sy n="95" d="100"/>
        </p:scale>
        <p:origin x="26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5211</TotalTime>
  <Words>1576</Words>
  <Application>Microsoft Macintosh PowerPoint</Application>
  <PresentationFormat>On-screen Show (4:3)</PresentationFormat>
  <Paragraphs>62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18.1. Climate-related experiences and actions connect with many other activities and contexts.</vt:lpstr>
      <vt:lpstr>Figure 18.2. Intersecting social and environmental factors privilege some people’s ability to respond to climate change. </vt:lpstr>
      <vt:lpstr>Figure 18.3. Climate responses, ranging from the individual to global scale, interact with and draw from diverse knowledges.</vt:lpstr>
      <vt:lpstr>Figure 18.4. Governing complex systems involves pathways of decision-making across time.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Natalie</dc:creator>
  <cp:lastModifiedBy>Alexa Jay</cp:lastModifiedBy>
  <cp:revision>101</cp:revision>
  <dcterms:created xsi:type="dcterms:W3CDTF">2018-11-06T19:06:29Z</dcterms:created>
  <dcterms:modified xsi:type="dcterms:W3CDTF">2023-10-17T19:46:07Z</dcterms:modified>
</cp:coreProperties>
</file>