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6393"/>
    <a:srgbClr val="209DBC"/>
    <a:srgbClr val="372655"/>
    <a:srgbClr val="DDE9ED"/>
    <a:srgbClr val="3D88A8"/>
    <a:srgbClr val="6D5B97"/>
    <a:srgbClr val="102268"/>
    <a:srgbClr val="096BA3"/>
    <a:srgbClr val="0F9EFB"/>
    <a:srgbClr val="3856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29" autoAdjust="0"/>
    <p:restoredTop sz="85959" autoAdjust="0"/>
  </p:normalViewPr>
  <p:slideViewPr>
    <p:cSldViewPr snapToGrid="0" snapToObjects="1" showGuides="1">
      <p:cViewPr varScale="1">
        <p:scale>
          <a:sx n="94" d="100"/>
          <a:sy n="94" d="100"/>
        </p:scale>
        <p:origin x="266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-432"/>
    </p:cViewPr>
  </p:notesTextViewPr>
  <p:gridSpacing cx="76200" cy="76200"/>
</p:viewPr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8132</TotalTime>
  <Words>3377</Words>
  <Application>Microsoft Macintosh PowerPoint</Application>
  <PresentationFormat>On-screen Show (4:3)</PresentationFormat>
  <Paragraphs>98</Paragraphs>
  <Slides>22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Figtree</vt:lpstr>
      <vt:lpstr>Monaco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Figure 24.1. The frequency of wet–dry and dry-wet transitions across the Midwest is projected to increase by late century (2071–2100). </vt:lpstr>
      <vt:lpstr>Figure 24.2. Early warmth and flowering followed by freezing temperatures in the spring poses risks to perennial and annual crops.</vt:lpstr>
      <vt:lpstr>Figure 24.3. Last spring freezes are occurring earlier over most of the Midwest region.</vt:lpstr>
      <vt:lpstr>Figure 24.4. Climate-smart agricultural strategies may have adaptation and mitigation advantages that balance agricultural needs and environmental impacts. </vt:lpstr>
      <vt:lpstr>Figure 24.5. Extreme precipitation events have adverse impacts on aquatic and terrestrial ecosystems, human health, infrastructure, and economies. Conservation and management strategies can help moderate these impacts.</vt:lpstr>
      <vt:lpstr>Figure 24.6. Rising winter temperatures are decreasing inland lake ice cover and the associated ecosystem services, benefits, and activities it provides.</vt:lpstr>
      <vt:lpstr>Figure 24.7. Wildfire smoke from both local and distant sources threatens human health. </vt:lpstr>
      <vt:lpstr>Figure 24.8. Lyme disease incidence has increased across the Midwest.</vt:lpstr>
      <vt:lpstr>Figure 24.9. Innovative design of coastal infrastructure, such as the Ashtabula Port, allows the built environment to deliver social and environmental services.</vt:lpstr>
      <vt:lpstr>Figure 24.10. Climate change–related factors contribute to dam failure, with cascading impacts on the built environment.</vt:lpstr>
      <vt:lpstr>Figure 24.11. Projected changes in cumulative local runoff will lead to increased flooding susceptibility in winter and spring with, increased flash drought potential in summer. </vt:lpstr>
      <vt:lpstr>Figure 24.12. Vulnerability to disruptions in water quality and quantity varies by location, depending on the primary source of water for drinking and other uses. </vt:lpstr>
      <vt:lpstr>Figure 24.13. Summer surface water temperatures have been increasing for Lakes Superior, Michigan, Huron, and Erie since the late 1970s.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Bennett, Natalie</dc:creator>
  <cp:lastModifiedBy>Ciara Lemery</cp:lastModifiedBy>
  <cp:revision>105</cp:revision>
  <dcterms:created xsi:type="dcterms:W3CDTF">2018-11-06T19:06:29Z</dcterms:created>
  <dcterms:modified xsi:type="dcterms:W3CDTF">2023-12-01T17:12:29Z</dcterms:modified>
</cp:coreProperties>
</file>