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BC"/>
    <a:srgbClr val="026393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7" autoAdjust="0"/>
    <p:restoredTop sz="85942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8207</TotalTime>
  <Words>3088</Words>
  <Application>Microsoft Macintosh PowerPoint</Application>
  <PresentationFormat>On-screen Show (4:3)</PresentationFormat>
  <Paragraphs>108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25.1. Rural areas, including those controlled by Indigenous Peoples, are often under-resourced and therefore less resilient to climate change. </vt:lpstr>
      <vt:lpstr>Figure 25.2. The region has distinct east–west precipitation gradients.</vt:lpstr>
      <vt:lpstr>Figure 25.3. Distinctive gradients of temperature will hold with projected warming.</vt:lpstr>
      <vt:lpstr>Figure 25.4. Annual peak streamflow—a proxy for flooding—has been rising in eastern portions of the region and declining in the west. </vt:lpstr>
      <vt:lpstr>Figure 25.5. Warming is expected to increase evapotranspiration.</vt:lpstr>
      <vt:lpstr>Figure 25.6. Warming may not always lead to declines in soil moisture that would cause water stress in crops and natural plants.</vt:lpstr>
      <vt:lpstr>Figure 25.7. Invasive cool-season grasses are reducing biodiversity in the Northern Great Plains. </vt:lpstr>
      <vt:lpstr>Figure 25.8. The Northern Great Plains region shows wide geographical variations in land use and social vulnerability. </vt:lpstr>
      <vt:lpstr>Figure 25.9. Land-use conversion offers one strategy for adapting to climate change. </vt:lpstr>
      <vt:lpstr>Figure 25.10. Conversion of cropland to production of biofuels such as switchgrass is being piloted in the region as a climate adaptation action. </vt:lpstr>
      <vt:lpstr>Figure 25.11. Draining agricultural fields through tiling improves crop yields but can harm ecosystems.</vt:lpstr>
      <vt:lpstr>Figure 25.12. Scenario-based planning accounts for uncertainty by considering a range of ways in which change might occur.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Howell, Laurie</cp:lastModifiedBy>
  <cp:revision>103</cp:revision>
  <dcterms:created xsi:type="dcterms:W3CDTF">2018-11-06T19:06:29Z</dcterms:created>
  <dcterms:modified xsi:type="dcterms:W3CDTF">2023-10-19T11:28:50Z</dcterms:modified>
</cp:coreProperties>
</file>