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6393"/>
    <a:srgbClr val="209DBC"/>
    <a:srgbClr val="372655"/>
    <a:srgbClr val="DDE9ED"/>
    <a:srgbClr val="3D88A8"/>
    <a:srgbClr val="6D5B97"/>
    <a:srgbClr val="102268"/>
    <a:srgbClr val="096BA3"/>
    <a:srgbClr val="0F9EFB"/>
    <a:srgbClr val="3856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88" autoAdjust="0"/>
    <p:restoredTop sz="89814" autoAdjust="0"/>
  </p:normalViewPr>
  <p:slideViewPr>
    <p:cSldViewPr snapToGrid="0" snapToObjects="1" showGuides="1">
      <p:cViewPr varScale="1">
        <p:scale>
          <a:sx n="112" d="100"/>
          <a:sy n="112" d="100"/>
        </p:scale>
        <p:origin x="2568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5214</TotalTime>
  <Words>2602</Words>
  <Application>Microsoft Macintosh PowerPoint</Application>
  <PresentationFormat>On-screen Show (4:3)</PresentationFormat>
  <Paragraphs>84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Figure 7.1. The persistence of tree cover in the United States varies due to many driving forces.</vt:lpstr>
      <vt:lpstr>Figure 7.2. The amount of forest area burned and associated greenhouse gas emissions have increased in recent decades in the United States. </vt:lpstr>
      <vt:lpstr>Figure 7.3. Coastal ghost forests result when trees are killed by sea level rise and saltwater intrusion. </vt:lpstr>
      <vt:lpstr>Figure 7.4. Conditions conducive to very large fires are projected to increase. </vt:lpstr>
      <vt:lpstr>Figure 7.5. Climate change and climate-related disturbances are affecting forests in the United States.</vt:lpstr>
      <vt:lpstr>Figure 7.6. Outbreaks of spruce and pine beetles, partly attributable to climate change, are killing trees in the West. </vt:lpstr>
      <vt:lpstr>Figure 7.7. Climate change has affected the provisioning of forest ecosystem goods and services in the United States. </vt:lpstr>
      <vt:lpstr>Figure 7.8. The forest carbon sink has declined in recent decades in the United States, with substantial interannual variability.</vt:lpstr>
      <vt:lpstr>Figure 7.9. Climate change and climate-related disturbances are affecting the availability and quality of water from forests in the United States.</vt:lpstr>
      <vt:lpstr>Figure 7.10. Adaptation actions occur across many types of forest ownership and management in the United States.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Bennett, Natalie</dc:creator>
  <cp:lastModifiedBy>Tom Maycock (TSU)</cp:lastModifiedBy>
  <cp:revision>112</cp:revision>
  <dcterms:created xsi:type="dcterms:W3CDTF">2018-11-06T19:06:29Z</dcterms:created>
  <dcterms:modified xsi:type="dcterms:W3CDTF">2023-11-03T19:23:39Z</dcterms:modified>
</cp:coreProperties>
</file>