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9DBC"/>
    <a:srgbClr val="026393"/>
    <a:srgbClr val="372655"/>
    <a:srgbClr val="DDE9ED"/>
    <a:srgbClr val="3D88A8"/>
    <a:srgbClr val="6D5B97"/>
    <a:srgbClr val="102268"/>
    <a:srgbClr val="096BA3"/>
    <a:srgbClr val="0F9EFB"/>
    <a:srgbClr val="3856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58" autoAdjust="0"/>
    <p:restoredTop sz="87207" autoAdjust="0"/>
  </p:normalViewPr>
  <p:slideViewPr>
    <p:cSldViewPr snapToGrid="0" snapToObjects="1" showGuides="1">
      <p:cViewPr varScale="1">
        <p:scale>
          <a:sx n="96" d="100"/>
          <a:sy n="96" d="100"/>
        </p:scale>
        <p:origin x="2568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8216</TotalTime>
  <Words>3683</Words>
  <Application>Microsoft Macintosh PowerPoint</Application>
  <PresentationFormat>On-screen Show (4:3)</PresentationFormat>
  <Paragraphs>127</Paragraphs>
  <Slides>26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Figure 8.1. Climate and non-climate stressors together affect biodiversity, ecosystems, and the services they provide.</vt:lpstr>
      <vt:lpstr>Figure 8.2. All US regions are experiencing impacts of climate change on species, ecosystems, and ecosystem services. </vt:lpstr>
      <vt:lpstr>Figure 8.3. Ecosystem impacts and risks increase at higher levels of global warming. </vt:lpstr>
      <vt:lpstr>Figure 8.4. Climate effects on watersheds exemplify the amplifying impacts of gradual and episodic stressors. </vt:lpstr>
      <vt:lpstr>Figure 8.5. The Arctic faces substantial impacts from thawing permafrost that cannot be reversed.  </vt:lpstr>
      <vt:lpstr>Figure 8.6. Climate change interacts with other stressors to cause synergistic effects, and resulting ecosystem changes can be abrupt and difficult to reverse. </vt:lpstr>
      <vt:lpstr>Figure 8.7. Transformations to ecosystems are already noticeable and widespread.</vt:lpstr>
      <vt:lpstr>Figure 8.8. Monitoring programs are critically important for observing and projecting trends in resilience, species invasions, range shifts, declines, and extinctions. </vt:lpstr>
      <vt:lpstr>Figure 8.9. Decision frameworks can help plan for the potential transformation of ecosystems. </vt:lpstr>
      <vt:lpstr>Figure 8.10. Short-term extreme events can have severe impacts on threatened species.</vt:lpstr>
      <vt:lpstr>Figure 8.11. Climate change is leading to shifts in phenology and range for species across the United States.</vt:lpstr>
      <vt:lpstr>Figure 8.12. Climate refugia are locations where environmental conditions are changing more slowly than in the surrounding region.</vt:lpstr>
      <vt:lpstr>Figure 8.13. Insect pollinator responses to environmental stressors, even within the same taxonomic grouping, can vary widely.</vt:lpstr>
      <vt:lpstr>Figure 8.14. Climate change increases risks to the endangered North Atlantic right whale. </vt:lpstr>
      <vt:lpstr>Figure 8.15. Damaging invasive species that are expected to shift in range because of climate change.</vt:lpstr>
      <vt:lpstr>Figure 8.16. Assisted migration can help species adapt to changing climate conditions. </vt:lpstr>
      <vt:lpstr>Figure 8.17. Ecosystems provide a broad range of relational benefits, from the material to the spiritual. </vt:lpstr>
      <vt:lpstr>Figure 8.18. Nature-based solutions buffer the effects of climate change.</vt:lpstr>
      <vt:lpstr>Figure 8.19. Nature-based solutions can support carbon storage while also providing other benefits.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Bennett, Natalie</dc:creator>
  <cp:lastModifiedBy>Ciara Lemery</cp:lastModifiedBy>
  <cp:revision>109</cp:revision>
  <dcterms:created xsi:type="dcterms:W3CDTF">2018-11-06T19:06:29Z</dcterms:created>
  <dcterms:modified xsi:type="dcterms:W3CDTF">2024-02-22T01:33:36Z</dcterms:modified>
</cp:coreProperties>
</file>